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Black Ops One" panose="020B0604020202020204" charset="0"/>
      <p:regular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804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f9a6b3b4f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f9a6b3b4f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f9a6b3b4f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f9a6b3b4f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f9a6b3b4f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f9a6b3b4f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f9a6b3b4fb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2f9a6b3b4fb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f9a6b3b4fb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2f9a6b3b4fb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f9a6b3b4fb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f9a6b3b4fb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f9a6b3b4fb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f9a6b3b4fb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08aea279bf_0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08aea279bf_0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22394" flipH="1">
            <a:off x="-111823" y="2662031"/>
            <a:ext cx="2438830" cy="2438833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2"/>
          <p:cNvSpPr txBox="1">
            <a:spLocks noGrp="1"/>
          </p:cNvSpPr>
          <p:nvPr>
            <p:ph type="dt" idx="10"/>
          </p:nvPr>
        </p:nvSpPr>
        <p:spPr>
          <a:xfrm>
            <a:off x="628688" y="460852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"/>
          <p:cNvSpPr txBox="1">
            <a:spLocks noGrp="1"/>
          </p:cNvSpPr>
          <p:nvPr>
            <p:ph type="ftr" idx="11"/>
          </p:nvPr>
        </p:nvSpPr>
        <p:spPr>
          <a:xfrm>
            <a:off x="3028988" y="4608525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"/>
          <p:cNvSpPr txBox="1">
            <a:spLocks noGrp="1"/>
          </p:cNvSpPr>
          <p:nvPr>
            <p:ph type="sldNum" idx="12"/>
          </p:nvPr>
        </p:nvSpPr>
        <p:spPr>
          <a:xfrm>
            <a:off x="6457988" y="460852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3" name="Google Shape;53;p2"/>
          <p:cNvGrpSpPr/>
          <p:nvPr/>
        </p:nvGrpSpPr>
        <p:grpSpPr>
          <a:xfrm>
            <a:off x="1" y="4920068"/>
            <a:ext cx="9144066" cy="223425"/>
            <a:chOff x="1" y="3253775"/>
            <a:chExt cx="12192088" cy="297900"/>
          </a:xfrm>
        </p:grpSpPr>
        <p:sp>
          <p:nvSpPr>
            <p:cNvPr id="54" name="Google Shape;54;p2"/>
            <p:cNvSpPr/>
            <p:nvPr/>
          </p:nvSpPr>
          <p:spPr>
            <a:xfrm rot="10800000" flipH="1">
              <a:off x="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 rot="10800000" flipH="1">
              <a:off x="33748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 rot="10800000" flipH="1">
              <a:off x="67497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 rot="10800000" flipH="1">
              <a:off x="101245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 rot="10800000" flipH="1">
              <a:off x="134994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 rot="10800000" flipH="1">
              <a:off x="168742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 rot="10800000" flipH="1">
              <a:off x="202491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 rot="10800000" flipH="1">
              <a:off x="236239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 rot="10800000" flipH="1">
              <a:off x="269988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2"/>
            <p:cNvSpPr/>
            <p:nvPr/>
          </p:nvSpPr>
          <p:spPr>
            <a:xfrm rot="10800000" flipH="1">
              <a:off x="303736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 rot="10800000" flipH="1">
              <a:off x="337485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 rot="10800000" flipH="1">
              <a:off x="371233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 rot="10800000" flipH="1">
              <a:off x="404982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 rot="10800000" flipH="1">
              <a:off x="438730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 rot="10800000" flipH="1">
              <a:off x="472479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 rot="10800000" flipH="1">
              <a:off x="506227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 rot="10800000" flipH="1">
              <a:off x="539976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 rot="10800000" flipH="1">
              <a:off x="573724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 rot="10800000" flipH="1">
              <a:off x="607473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2"/>
            <p:cNvSpPr/>
            <p:nvPr/>
          </p:nvSpPr>
          <p:spPr>
            <a:xfrm rot="10800000" flipH="1">
              <a:off x="641221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 rot="10800000" flipH="1">
              <a:off x="674970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 rot="10800000" flipH="1">
              <a:off x="708718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 rot="10800000" flipH="1">
              <a:off x="742467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 rot="10800000" flipH="1">
              <a:off x="776215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 rot="10800000" flipH="1">
              <a:off x="809964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 rot="10800000" flipH="1">
              <a:off x="843712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 rot="10800000" flipH="1">
              <a:off x="877461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 rot="10800000" flipH="1">
              <a:off x="911209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2"/>
            <p:cNvSpPr/>
            <p:nvPr/>
          </p:nvSpPr>
          <p:spPr>
            <a:xfrm rot="10800000" flipH="1">
              <a:off x="944958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2"/>
            <p:cNvSpPr/>
            <p:nvPr/>
          </p:nvSpPr>
          <p:spPr>
            <a:xfrm rot="10800000" flipH="1">
              <a:off x="978706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2"/>
            <p:cNvSpPr/>
            <p:nvPr/>
          </p:nvSpPr>
          <p:spPr>
            <a:xfrm rot="10800000" flipH="1">
              <a:off x="1012455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2"/>
            <p:cNvSpPr/>
            <p:nvPr/>
          </p:nvSpPr>
          <p:spPr>
            <a:xfrm rot="10800000" flipH="1">
              <a:off x="1046203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 rot="10800000" flipH="1">
              <a:off x="1079952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2"/>
            <p:cNvSpPr/>
            <p:nvPr/>
          </p:nvSpPr>
          <p:spPr>
            <a:xfrm rot="10800000" flipH="1">
              <a:off x="1113700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 rot="10800000" flipH="1">
              <a:off x="1147449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 rot="10800000" flipH="1">
              <a:off x="11811989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" name="Google Shape;90;p2"/>
          <p:cNvGrpSpPr/>
          <p:nvPr/>
        </p:nvGrpSpPr>
        <p:grpSpPr>
          <a:xfrm>
            <a:off x="-37" y="-7"/>
            <a:ext cx="9144066" cy="223425"/>
            <a:chOff x="1" y="3253775"/>
            <a:chExt cx="12192088" cy="297900"/>
          </a:xfrm>
        </p:grpSpPr>
        <p:sp>
          <p:nvSpPr>
            <p:cNvPr id="91" name="Google Shape;91;p2"/>
            <p:cNvSpPr/>
            <p:nvPr/>
          </p:nvSpPr>
          <p:spPr>
            <a:xfrm rot="10800000" flipH="1">
              <a:off x="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 rot="10800000" flipH="1">
              <a:off x="33748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2"/>
            <p:cNvSpPr/>
            <p:nvPr/>
          </p:nvSpPr>
          <p:spPr>
            <a:xfrm rot="10800000" flipH="1">
              <a:off x="67497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2"/>
            <p:cNvSpPr/>
            <p:nvPr/>
          </p:nvSpPr>
          <p:spPr>
            <a:xfrm rot="10800000" flipH="1">
              <a:off x="101245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2"/>
            <p:cNvSpPr/>
            <p:nvPr/>
          </p:nvSpPr>
          <p:spPr>
            <a:xfrm rot="10800000" flipH="1">
              <a:off x="134994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2"/>
            <p:cNvSpPr/>
            <p:nvPr/>
          </p:nvSpPr>
          <p:spPr>
            <a:xfrm rot="10800000" flipH="1">
              <a:off x="168742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 rot="10800000" flipH="1">
              <a:off x="202491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 rot="10800000" flipH="1">
              <a:off x="236239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 rot="10800000" flipH="1">
              <a:off x="269988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 rot="10800000" flipH="1">
              <a:off x="303736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2"/>
            <p:cNvSpPr/>
            <p:nvPr/>
          </p:nvSpPr>
          <p:spPr>
            <a:xfrm rot="10800000" flipH="1">
              <a:off x="337485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 rot="10800000" flipH="1">
              <a:off x="371233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 rot="10800000" flipH="1">
              <a:off x="404982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 rot="10800000" flipH="1">
              <a:off x="438730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 rot="10800000" flipH="1">
              <a:off x="472479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2"/>
            <p:cNvSpPr/>
            <p:nvPr/>
          </p:nvSpPr>
          <p:spPr>
            <a:xfrm rot="10800000" flipH="1">
              <a:off x="506227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2"/>
            <p:cNvSpPr/>
            <p:nvPr/>
          </p:nvSpPr>
          <p:spPr>
            <a:xfrm rot="10800000" flipH="1">
              <a:off x="539976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2"/>
            <p:cNvSpPr/>
            <p:nvPr/>
          </p:nvSpPr>
          <p:spPr>
            <a:xfrm rot="10800000" flipH="1">
              <a:off x="573724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2"/>
            <p:cNvSpPr/>
            <p:nvPr/>
          </p:nvSpPr>
          <p:spPr>
            <a:xfrm rot="10800000" flipH="1">
              <a:off x="607473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2"/>
            <p:cNvSpPr/>
            <p:nvPr/>
          </p:nvSpPr>
          <p:spPr>
            <a:xfrm rot="10800000" flipH="1">
              <a:off x="641221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2"/>
            <p:cNvSpPr/>
            <p:nvPr/>
          </p:nvSpPr>
          <p:spPr>
            <a:xfrm rot="10800000" flipH="1">
              <a:off x="674970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2"/>
            <p:cNvSpPr/>
            <p:nvPr/>
          </p:nvSpPr>
          <p:spPr>
            <a:xfrm rot="10800000" flipH="1">
              <a:off x="708718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2"/>
            <p:cNvSpPr/>
            <p:nvPr/>
          </p:nvSpPr>
          <p:spPr>
            <a:xfrm rot="10800000" flipH="1">
              <a:off x="742467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2"/>
            <p:cNvSpPr/>
            <p:nvPr/>
          </p:nvSpPr>
          <p:spPr>
            <a:xfrm rot="10800000" flipH="1">
              <a:off x="776215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2"/>
            <p:cNvSpPr/>
            <p:nvPr/>
          </p:nvSpPr>
          <p:spPr>
            <a:xfrm rot="10800000" flipH="1">
              <a:off x="809964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2"/>
            <p:cNvSpPr/>
            <p:nvPr/>
          </p:nvSpPr>
          <p:spPr>
            <a:xfrm rot="10800000" flipH="1">
              <a:off x="843712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2"/>
            <p:cNvSpPr/>
            <p:nvPr/>
          </p:nvSpPr>
          <p:spPr>
            <a:xfrm rot="10800000" flipH="1">
              <a:off x="877461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 rot="10800000" flipH="1">
              <a:off x="911209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2"/>
            <p:cNvSpPr/>
            <p:nvPr/>
          </p:nvSpPr>
          <p:spPr>
            <a:xfrm rot="10800000" flipH="1">
              <a:off x="944958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2"/>
            <p:cNvSpPr/>
            <p:nvPr/>
          </p:nvSpPr>
          <p:spPr>
            <a:xfrm rot="10800000" flipH="1">
              <a:off x="978706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2"/>
            <p:cNvSpPr/>
            <p:nvPr/>
          </p:nvSpPr>
          <p:spPr>
            <a:xfrm rot="10800000" flipH="1">
              <a:off x="1012455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2"/>
            <p:cNvSpPr/>
            <p:nvPr/>
          </p:nvSpPr>
          <p:spPr>
            <a:xfrm rot="10800000" flipH="1">
              <a:off x="1046203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2"/>
            <p:cNvSpPr/>
            <p:nvPr/>
          </p:nvSpPr>
          <p:spPr>
            <a:xfrm rot="10800000" flipH="1">
              <a:off x="1079952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 rot="10800000" flipH="1">
              <a:off x="1113700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2"/>
            <p:cNvSpPr/>
            <p:nvPr/>
          </p:nvSpPr>
          <p:spPr>
            <a:xfrm rot="10800000" flipH="1">
              <a:off x="1147449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2"/>
            <p:cNvSpPr/>
            <p:nvPr/>
          </p:nvSpPr>
          <p:spPr>
            <a:xfrm rot="10800000" flipH="1">
              <a:off x="11811989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11"/>
          <p:cNvSpPr txBox="1">
            <a:spLocks noGrp="1"/>
          </p:cNvSpPr>
          <p:nvPr>
            <p:ph type="body" idx="1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98" name="Google Shape;298;p1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1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1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2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12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304" name="Google Shape;304;p1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1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1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61950"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1pPr>
            <a:lvl2pPr marL="914400" lvl="1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23850">
              <a:spcBef>
                <a:spcPts val="400"/>
              </a:spcBef>
              <a:spcAft>
                <a:spcPts val="0"/>
              </a:spcAft>
              <a:buSzPts val="1500"/>
              <a:buChar char="•"/>
              <a:defRPr/>
            </a:lvl3pPr>
            <a:lvl4pPr marL="1828800" lvl="3" indent="-31750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310" name="Google Shape;310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3"/>
          <p:cNvGrpSpPr/>
          <p:nvPr/>
        </p:nvGrpSpPr>
        <p:grpSpPr>
          <a:xfrm>
            <a:off x="1" y="4920068"/>
            <a:ext cx="9144066" cy="223425"/>
            <a:chOff x="1" y="3253775"/>
            <a:chExt cx="12192088" cy="297900"/>
          </a:xfrm>
        </p:grpSpPr>
        <p:sp>
          <p:nvSpPr>
            <p:cNvPr id="129" name="Google Shape;129;p3"/>
            <p:cNvSpPr/>
            <p:nvPr/>
          </p:nvSpPr>
          <p:spPr>
            <a:xfrm rot="10800000" flipH="1">
              <a:off x="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3"/>
            <p:cNvSpPr/>
            <p:nvPr/>
          </p:nvSpPr>
          <p:spPr>
            <a:xfrm rot="10800000" flipH="1">
              <a:off x="33748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3"/>
            <p:cNvSpPr/>
            <p:nvPr/>
          </p:nvSpPr>
          <p:spPr>
            <a:xfrm rot="10800000" flipH="1">
              <a:off x="67497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3"/>
            <p:cNvSpPr/>
            <p:nvPr/>
          </p:nvSpPr>
          <p:spPr>
            <a:xfrm rot="10800000" flipH="1">
              <a:off x="101245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3"/>
            <p:cNvSpPr/>
            <p:nvPr/>
          </p:nvSpPr>
          <p:spPr>
            <a:xfrm rot="10800000" flipH="1">
              <a:off x="134994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3"/>
            <p:cNvSpPr/>
            <p:nvPr/>
          </p:nvSpPr>
          <p:spPr>
            <a:xfrm rot="10800000" flipH="1">
              <a:off x="168742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3"/>
            <p:cNvSpPr/>
            <p:nvPr/>
          </p:nvSpPr>
          <p:spPr>
            <a:xfrm rot="10800000" flipH="1">
              <a:off x="202491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3"/>
            <p:cNvSpPr/>
            <p:nvPr/>
          </p:nvSpPr>
          <p:spPr>
            <a:xfrm rot="10800000" flipH="1">
              <a:off x="236239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3"/>
            <p:cNvSpPr/>
            <p:nvPr/>
          </p:nvSpPr>
          <p:spPr>
            <a:xfrm rot="10800000" flipH="1">
              <a:off x="269988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3"/>
            <p:cNvSpPr/>
            <p:nvPr/>
          </p:nvSpPr>
          <p:spPr>
            <a:xfrm rot="10800000" flipH="1">
              <a:off x="303736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3"/>
            <p:cNvSpPr/>
            <p:nvPr/>
          </p:nvSpPr>
          <p:spPr>
            <a:xfrm rot="10800000" flipH="1">
              <a:off x="337485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3"/>
            <p:cNvSpPr/>
            <p:nvPr/>
          </p:nvSpPr>
          <p:spPr>
            <a:xfrm rot="10800000" flipH="1">
              <a:off x="371233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3"/>
            <p:cNvSpPr/>
            <p:nvPr/>
          </p:nvSpPr>
          <p:spPr>
            <a:xfrm rot="10800000" flipH="1">
              <a:off x="404982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3"/>
            <p:cNvSpPr/>
            <p:nvPr/>
          </p:nvSpPr>
          <p:spPr>
            <a:xfrm rot="10800000" flipH="1">
              <a:off x="438730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3"/>
            <p:cNvSpPr/>
            <p:nvPr/>
          </p:nvSpPr>
          <p:spPr>
            <a:xfrm rot="10800000" flipH="1">
              <a:off x="472479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3"/>
            <p:cNvSpPr/>
            <p:nvPr/>
          </p:nvSpPr>
          <p:spPr>
            <a:xfrm rot="10800000" flipH="1">
              <a:off x="506227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3"/>
            <p:cNvSpPr/>
            <p:nvPr/>
          </p:nvSpPr>
          <p:spPr>
            <a:xfrm rot="10800000" flipH="1">
              <a:off x="539976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3"/>
            <p:cNvSpPr/>
            <p:nvPr/>
          </p:nvSpPr>
          <p:spPr>
            <a:xfrm rot="10800000" flipH="1">
              <a:off x="573724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3"/>
            <p:cNvSpPr/>
            <p:nvPr/>
          </p:nvSpPr>
          <p:spPr>
            <a:xfrm rot="10800000" flipH="1">
              <a:off x="607473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3"/>
            <p:cNvSpPr/>
            <p:nvPr/>
          </p:nvSpPr>
          <p:spPr>
            <a:xfrm rot="10800000" flipH="1">
              <a:off x="641221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3"/>
            <p:cNvSpPr/>
            <p:nvPr/>
          </p:nvSpPr>
          <p:spPr>
            <a:xfrm rot="10800000" flipH="1">
              <a:off x="674970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3"/>
            <p:cNvSpPr/>
            <p:nvPr/>
          </p:nvSpPr>
          <p:spPr>
            <a:xfrm rot="10800000" flipH="1">
              <a:off x="708718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3"/>
            <p:cNvSpPr/>
            <p:nvPr/>
          </p:nvSpPr>
          <p:spPr>
            <a:xfrm rot="10800000" flipH="1">
              <a:off x="742467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3"/>
            <p:cNvSpPr/>
            <p:nvPr/>
          </p:nvSpPr>
          <p:spPr>
            <a:xfrm rot="10800000" flipH="1">
              <a:off x="776215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3"/>
            <p:cNvSpPr/>
            <p:nvPr/>
          </p:nvSpPr>
          <p:spPr>
            <a:xfrm rot="10800000" flipH="1">
              <a:off x="809964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3"/>
            <p:cNvSpPr/>
            <p:nvPr/>
          </p:nvSpPr>
          <p:spPr>
            <a:xfrm rot="10800000" flipH="1">
              <a:off x="843712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3"/>
            <p:cNvSpPr/>
            <p:nvPr/>
          </p:nvSpPr>
          <p:spPr>
            <a:xfrm rot="10800000" flipH="1">
              <a:off x="877461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3"/>
            <p:cNvSpPr/>
            <p:nvPr/>
          </p:nvSpPr>
          <p:spPr>
            <a:xfrm rot="10800000" flipH="1">
              <a:off x="911209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3"/>
            <p:cNvSpPr/>
            <p:nvPr/>
          </p:nvSpPr>
          <p:spPr>
            <a:xfrm rot="10800000" flipH="1">
              <a:off x="944958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3"/>
            <p:cNvSpPr/>
            <p:nvPr/>
          </p:nvSpPr>
          <p:spPr>
            <a:xfrm rot="10800000" flipH="1">
              <a:off x="978706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3"/>
            <p:cNvSpPr/>
            <p:nvPr/>
          </p:nvSpPr>
          <p:spPr>
            <a:xfrm rot="10800000" flipH="1">
              <a:off x="1012455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3"/>
            <p:cNvSpPr/>
            <p:nvPr/>
          </p:nvSpPr>
          <p:spPr>
            <a:xfrm rot="10800000" flipH="1">
              <a:off x="1046203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3"/>
            <p:cNvSpPr/>
            <p:nvPr/>
          </p:nvSpPr>
          <p:spPr>
            <a:xfrm rot="10800000" flipH="1">
              <a:off x="1079952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3"/>
            <p:cNvSpPr/>
            <p:nvPr/>
          </p:nvSpPr>
          <p:spPr>
            <a:xfrm rot="10800000" flipH="1">
              <a:off x="1113700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3"/>
            <p:cNvSpPr/>
            <p:nvPr/>
          </p:nvSpPr>
          <p:spPr>
            <a:xfrm rot="10800000" flipH="1">
              <a:off x="1147449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3"/>
            <p:cNvSpPr/>
            <p:nvPr/>
          </p:nvSpPr>
          <p:spPr>
            <a:xfrm rot="10800000" flipH="1">
              <a:off x="11811989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5" name="Google Shape;165;p3"/>
          <p:cNvGrpSpPr/>
          <p:nvPr/>
        </p:nvGrpSpPr>
        <p:grpSpPr>
          <a:xfrm>
            <a:off x="-37" y="-7"/>
            <a:ext cx="9144066" cy="223425"/>
            <a:chOff x="1" y="3253775"/>
            <a:chExt cx="12192088" cy="297900"/>
          </a:xfrm>
        </p:grpSpPr>
        <p:sp>
          <p:nvSpPr>
            <p:cNvPr id="166" name="Google Shape;166;p3"/>
            <p:cNvSpPr/>
            <p:nvPr/>
          </p:nvSpPr>
          <p:spPr>
            <a:xfrm rot="10800000" flipH="1">
              <a:off x="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3"/>
            <p:cNvSpPr/>
            <p:nvPr/>
          </p:nvSpPr>
          <p:spPr>
            <a:xfrm rot="10800000" flipH="1">
              <a:off x="33748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3"/>
            <p:cNvSpPr/>
            <p:nvPr/>
          </p:nvSpPr>
          <p:spPr>
            <a:xfrm rot="10800000" flipH="1">
              <a:off x="67497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3"/>
            <p:cNvSpPr/>
            <p:nvPr/>
          </p:nvSpPr>
          <p:spPr>
            <a:xfrm rot="10800000" flipH="1">
              <a:off x="101245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3"/>
            <p:cNvSpPr/>
            <p:nvPr/>
          </p:nvSpPr>
          <p:spPr>
            <a:xfrm rot="10800000" flipH="1">
              <a:off x="134994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3"/>
            <p:cNvSpPr/>
            <p:nvPr/>
          </p:nvSpPr>
          <p:spPr>
            <a:xfrm rot="10800000" flipH="1">
              <a:off x="168742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3"/>
            <p:cNvSpPr/>
            <p:nvPr/>
          </p:nvSpPr>
          <p:spPr>
            <a:xfrm rot="10800000" flipH="1">
              <a:off x="202491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3"/>
            <p:cNvSpPr/>
            <p:nvPr/>
          </p:nvSpPr>
          <p:spPr>
            <a:xfrm rot="10800000" flipH="1">
              <a:off x="236239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3"/>
            <p:cNvSpPr/>
            <p:nvPr/>
          </p:nvSpPr>
          <p:spPr>
            <a:xfrm rot="10800000" flipH="1">
              <a:off x="269988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3"/>
            <p:cNvSpPr/>
            <p:nvPr/>
          </p:nvSpPr>
          <p:spPr>
            <a:xfrm rot="10800000" flipH="1">
              <a:off x="303736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3"/>
            <p:cNvSpPr/>
            <p:nvPr/>
          </p:nvSpPr>
          <p:spPr>
            <a:xfrm rot="10800000" flipH="1">
              <a:off x="337485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3"/>
            <p:cNvSpPr/>
            <p:nvPr/>
          </p:nvSpPr>
          <p:spPr>
            <a:xfrm rot="10800000" flipH="1">
              <a:off x="371233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3"/>
            <p:cNvSpPr/>
            <p:nvPr/>
          </p:nvSpPr>
          <p:spPr>
            <a:xfrm rot="10800000" flipH="1">
              <a:off x="404982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3"/>
            <p:cNvSpPr/>
            <p:nvPr/>
          </p:nvSpPr>
          <p:spPr>
            <a:xfrm rot="10800000" flipH="1">
              <a:off x="438730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3"/>
            <p:cNvSpPr/>
            <p:nvPr/>
          </p:nvSpPr>
          <p:spPr>
            <a:xfrm rot="10800000" flipH="1">
              <a:off x="472479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3"/>
            <p:cNvSpPr/>
            <p:nvPr/>
          </p:nvSpPr>
          <p:spPr>
            <a:xfrm rot="10800000" flipH="1">
              <a:off x="506227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3"/>
            <p:cNvSpPr/>
            <p:nvPr/>
          </p:nvSpPr>
          <p:spPr>
            <a:xfrm rot="10800000" flipH="1">
              <a:off x="539976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3"/>
            <p:cNvSpPr/>
            <p:nvPr/>
          </p:nvSpPr>
          <p:spPr>
            <a:xfrm rot="10800000" flipH="1">
              <a:off x="573724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3"/>
            <p:cNvSpPr/>
            <p:nvPr/>
          </p:nvSpPr>
          <p:spPr>
            <a:xfrm rot="10800000" flipH="1">
              <a:off x="607473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3"/>
            <p:cNvSpPr/>
            <p:nvPr/>
          </p:nvSpPr>
          <p:spPr>
            <a:xfrm rot="10800000" flipH="1">
              <a:off x="641221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3"/>
            <p:cNvSpPr/>
            <p:nvPr/>
          </p:nvSpPr>
          <p:spPr>
            <a:xfrm rot="10800000" flipH="1">
              <a:off x="674970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3"/>
            <p:cNvSpPr/>
            <p:nvPr/>
          </p:nvSpPr>
          <p:spPr>
            <a:xfrm rot="10800000" flipH="1">
              <a:off x="708718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3"/>
            <p:cNvSpPr/>
            <p:nvPr/>
          </p:nvSpPr>
          <p:spPr>
            <a:xfrm rot="10800000" flipH="1">
              <a:off x="742467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3"/>
            <p:cNvSpPr/>
            <p:nvPr/>
          </p:nvSpPr>
          <p:spPr>
            <a:xfrm rot="10800000" flipH="1">
              <a:off x="776215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3"/>
            <p:cNvSpPr/>
            <p:nvPr/>
          </p:nvSpPr>
          <p:spPr>
            <a:xfrm rot="10800000" flipH="1">
              <a:off x="809964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3"/>
            <p:cNvSpPr/>
            <p:nvPr/>
          </p:nvSpPr>
          <p:spPr>
            <a:xfrm rot="10800000" flipH="1">
              <a:off x="843712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3"/>
            <p:cNvSpPr/>
            <p:nvPr/>
          </p:nvSpPr>
          <p:spPr>
            <a:xfrm rot="10800000" flipH="1">
              <a:off x="877461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3"/>
            <p:cNvSpPr/>
            <p:nvPr/>
          </p:nvSpPr>
          <p:spPr>
            <a:xfrm rot="10800000" flipH="1">
              <a:off x="911209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3"/>
            <p:cNvSpPr/>
            <p:nvPr/>
          </p:nvSpPr>
          <p:spPr>
            <a:xfrm rot="10800000" flipH="1">
              <a:off x="944958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3"/>
            <p:cNvSpPr/>
            <p:nvPr/>
          </p:nvSpPr>
          <p:spPr>
            <a:xfrm rot="10800000" flipH="1">
              <a:off x="978706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3"/>
            <p:cNvSpPr/>
            <p:nvPr/>
          </p:nvSpPr>
          <p:spPr>
            <a:xfrm rot="10800000" flipH="1">
              <a:off x="1012455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3"/>
            <p:cNvSpPr/>
            <p:nvPr/>
          </p:nvSpPr>
          <p:spPr>
            <a:xfrm rot="10800000" flipH="1">
              <a:off x="1046203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3"/>
            <p:cNvSpPr/>
            <p:nvPr/>
          </p:nvSpPr>
          <p:spPr>
            <a:xfrm rot="10800000" flipH="1">
              <a:off x="1079952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3"/>
            <p:cNvSpPr/>
            <p:nvPr/>
          </p:nvSpPr>
          <p:spPr>
            <a:xfrm rot="10800000" flipH="1">
              <a:off x="1113700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3"/>
            <p:cNvSpPr/>
            <p:nvPr/>
          </p:nvSpPr>
          <p:spPr>
            <a:xfrm rot="10800000" flipH="1">
              <a:off x="1147449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3"/>
            <p:cNvSpPr/>
            <p:nvPr/>
          </p:nvSpPr>
          <p:spPr>
            <a:xfrm rot="10800000" flipH="1">
              <a:off x="11811989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02" name="Google Shape;20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22394">
            <a:off x="6860476" y="2662031"/>
            <a:ext cx="2438833" cy="2438833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3"/>
          <p:cNvSpPr txBox="1">
            <a:spLocks noGrp="1"/>
          </p:cNvSpPr>
          <p:nvPr>
            <p:ph type="subTitle" idx="1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05" name="Google Shape;205;p3"/>
          <p:cNvSpPr txBox="1">
            <a:spLocks noGrp="1"/>
          </p:cNvSpPr>
          <p:nvPr>
            <p:ph type="dt" idx="10"/>
          </p:nvPr>
        </p:nvSpPr>
        <p:spPr>
          <a:xfrm>
            <a:off x="628688" y="464625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3"/>
          <p:cNvSpPr txBox="1">
            <a:spLocks noGrp="1"/>
          </p:cNvSpPr>
          <p:nvPr>
            <p:ph type="ftr" idx="11"/>
          </p:nvPr>
        </p:nvSpPr>
        <p:spPr>
          <a:xfrm>
            <a:off x="3028988" y="4646250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3"/>
          <p:cNvSpPr txBox="1">
            <a:spLocks noGrp="1"/>
          </p:cNvSpPr>
          <p:nvPr>
            <p:ph type="sldNum" idx="12"/>
          </p:nvPr>
        </p:nvSpPr>
        <p:spPr>
          <a:xfrm>
            <a:off x="6457988" y="464625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10" name="Google Shape;210;p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3" name="Google Shape;213;p4"/>
          <p:cNvGrpSpPr/>
          <p:nvPr/>
        </p:nvGrpSpPr>
        <p:grpSpPr>
          <a:xfrm>
            <a:off x="-37" y="-7"/>
            <a:ext cx="9144066" cy="223425"/>
            <a:chOff x="1" y="3253775"/>
            <a:chExt cx="12192088" cy="297900"/>
          </a:xfrm>
        </p:grpSpPr>
        <p:sp>
          <p:nvSpPr>
            <p:cNvPr id="214" name="Google Shape;214;p4"/>
            <p:cNvSpPr/>
            <p:nvPr/>
          </p:nvSpPr>
          <p:spPr>
            <a:xfrm rot="10800000" flipH="1">
              <a:off x="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4"/>
            <p:cNvSpPr/>
            <p:nvPr/>
          </p:nvSpPr>
          <p:spPr>
            <a:xfrm rot="10800000" flipH="1">
              <a:off x="33748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4"/>
            <p:cNvSpPr/>
            <p:nvPr/>
          </p:nvSpPr>
          <p:spPr>
            <a:xfrm rot="10800000" flipH="1">
              <a:off x="67497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4"/>
            <p:cNvSpPr/>
            <p:nvPr/>
          </p:nvSpPr>
          <p:spPr>
            <a:xfrm rot="10800000" flipH="1">
              <a:off x="101245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4"/>
            <p:cNvSpPr/>
            <p:nvPr/>
          </p:nvSpPr>
          <p:spPr>
            <a:xfrm rot="10800000" flipH="1">
              <a:off x="134994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4"/>
            <p:cNvSpPr/>
            <p:nvPr/>
          </p:nvSpPr>
          <p:spPr>
            <a:xfrm rot="10800000" flipH="1">
              <a:off x="168742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4"/>
            <p:cNvSpPr/>
            <p:nvPr/>
          </p:nvSpPr>
          <p:spPr>
            <a:xfrm rot="10800000" flipH="1">
              <a:off x="202491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4"/>
            <p:cNvSpPr/>
            <p:nvPr/>
          </p:nvSpPr>
          <p:spPr>
            <a:xfrm rot="10800000" flipH="1">
              <a:off x="236239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4"/>
            <p:cNvSpPr/>
            <p:nvPr/>
          </p:nvSpPr>
          <p:spPr>
            <a:xfrm rot="10800000" flipH="1">
              <a:off x="269988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4"/>
            <p:cNvSpPr/>
            <p:nvPr/>
          </p:nvSpPr>
          <p:spPr>
            <a:xfrm rot="10800000" flipH="1">
              <a:off x="303736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4"/>
            <p:cNvSpPr/>
            <p:nvPr/>
          </p:nvSpPr>
          <p:spPr>
            <a:xfrm rot="10800000" flipH="1">
              <a:off x="337485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4"/>
            <p:cNvSpPr/>
            <p:nvPr/>
          </p:nvSpPr>
          <p:spPr>
            <a:xfrm rot="10800000" flipH="1">
              <a:off x="371233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4"/>
            <p:cNvSpPr/>
            <p:nvPr/>
          </p:nvSpPr>
          <p:spPr>
            <a:xfrm rot="10800000" flipH="1">
              <a:off x="404982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4"/>
            <p:cNvSpPr/>
            <p:nvPr/>
          </p:nvSpPr>
          <p:spPr>
            <a:xfrm rot="10800000" flipH="1">
              <a:off x="438730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4"/>
            <p:cNvSpPr/>
            <p:nvPr/>
          </p:nvSpPr>
          <p:spPr>
            <a:xfrm rot="10800000" flipH="1">
              <a:off x="472479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4"/>
            <p:cNvSpPr/>
            <p:nvPr/>
          </p:nvSpPr>
          <p:spPr>
            <a:xfrm rot="10800000" flipH="1">
              <a:off x="506227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4"/>
            <p:cNvSpPr/>
            <p:nvPr/>
          </p:nvSpPr>
          <p:spPr>
            <a:xfrm rot="10800000" flipH="1">
              <a:off x="539976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4"/>
            <p:cNvSpPr/>
            <p:nvPr/>
          </p:nvSpPr>
          <p:spPr>
            <a:xfrm rot="10800000" flipH="1">
              <a:off x="573724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4"/>
            <p:cNvSpPr/>
            <p:nvPr/>
          </p:nvSpPr>
          <p:spPr>
            <a:xfrm rot="10800000" flipH="1">
              <a:off x="607473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4"/>
            <p:cNvSpPr/>
            <p:nvPr/>
          </p:nvSpPr>
          <p:spPr>
            <a:xfrm rot="10800000" flipH="1">
              <a:off x="641221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4"/>
            <p:cNvSpPr/>
            <p:nvPr/>
          </p:nvSpPr>
          <p:spPr>
            <a:xfrm rot="10800000" flipH="1">
              <a:off x="674970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4"/>
            <p:cNvSpPr/>
            <p:nvPr/>
          </p:nvSpPr>
          <p:spPr>
            <a:xfrm rot="10800000" flipH="1">
              <a:off x="708718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4"/>
            <p:cNvSpPr/>
            <p:nvPr/>
          </p:nvSpPr>
          <p:spPr>
            <a:xfrm rot="10800000" flipH="1">
              <a:off x="742467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4"/>
            <p:cNvSpPr/>
            <p:nvPr/>
          </p:nvSpPr>
          <p:spPr>
            <a:xfrm rot="10800000" flipH="1">
              <a:off x="776215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4"/>
            <p:cNvSpPr/>
            <p:nvPr/>
          </p:nvSpPr>
          <p:spPr>
            <a:xfrm rot="10800000" flipH="1">
              <a:off x="809964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4"/>
            <p:cNvSpPr/>
            <p:nvPr/>
          </p:nvSpPr>
          <p:spPr>
            <a:xfrm rot="10800000" flipH="1">
              <a:off x="843712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4"/>
            <p:cNvSpPr/>
            <p:nvPr/>
          </p:nvSpPr>
          <p:spPr>
            <a:xfrm rot="10800000" flipH="1">
              <a:off x="877461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4"/>
            <p:cNvSpPr/>
            <p:nvPr/>
          </p:nvSpPr>
          <p:spPr>
            <a:xfrm rot="10800000" flipH="1">
              <a:off x="11811989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4"/>
            <p:cNvSpPr/>
            <p:nvPr/>
          </p:nvSpPr>
          <p:spPr>
            <a:xfrm rot="10800000" flipH="1">
              <a:off x="911209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4"/>
            <p:cNvSpPr/>
            <p:nvPr/>
          </p:nvSpPr>
          <p:spPr>
            <a:xfrm rot="10800000" flipH="1">
              <a:off x="944958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4"/>
            <p:cNvSpPr/>
            <p:nvPr/>
          </p:nvSpPr>
          <p:spPr>
            <a:xfrm rot="10800000" flipH="1">
              <a:off x="978706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4"/>
            <p:cNvSpPr/>
            <p:nvPr/>
          </p:nvSpPr>
          <p:spPr>
            <a:xfrm rot="10800000" flipH="1">
              <a:off x="1012455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4"/>
            <p:cNvSpPr/>
            <p:nvPr/>
          </p:nvSpPr>
          <p:spPr>
            <a:xfrm rot="10800000" flipH="1">
              <a:off x="1046203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4"/>
            <p:cNvSpPr/>
            <p:nvPr/>
          </p:nvSpPr>
          <p:spPr>
            <a:xfrm rot="10800000" flipH="1">
              <a:off x="1079952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4"/>
            <p:cNvSpPr/>
            <p:nvPr/>
          </p:nvSpPr>
          <p:spPr>
            <a:xfrm rot="10800000" flipH="1">
              <a:off x="1113700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4"/>
            <p:cNvSpPr/>
            <p:nvPr/>
          </p:nvSpPr>
          <p:spPr>
            <a:xfrm rot="10800000" flipH="1">
              <a:off x="1147449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0" name="Google Shape;250;p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5"/>
          <p:cNvSpPr txBox="1">
            <a:spLocks noGrp="1"/>
          </p:cNvSpPr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5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>
                <a:solidFill>
                  <a:srgbClr val="262626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1500"/>
              <a:buNone/>
              <a:defRPr sz="1500">
                <a:solidFill>
                  <a:srgbClr val="262626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1200"/>
              <a:buNone/>
              <a:defRPr sz="1200">
                <a:solidFill>
                  <a:srgbClr val="262626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1200"/>
              <a:buNone/>
              <a:defRPr sz="1200">
                <a:solidFill>
                  <a:srgbClr val="262626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1200"/>
              <a:buNone/>
              <a:defRPr sz="1200">
                <a:solidFill>
                  <a:srgbClr val="262626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1200"/>
              <a:buNone/>
              <a:defRPr sz="1200">
                <a:solidFill>
                  <a:srgbClr val="262626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1200"/>
              <a:buNone/>
              <a:defRPr sz="1200">
                <a:solidFill>
                  <a:srgbClr val="262626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1200"/>
              <a:buNone/>
              <a:defRPr sz="1200">
                <a:solidFill>
                  <a:srgbClr val="262626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7" name="Google Shape;25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48068" y="3759759"/>
            <a:ext cx="1122695" cy="120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61" name="Google Shape;261;p6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62" name="Google Shape;262;p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5" name="Google Shape;265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832237" y="3384163"/>
            <a:ext cx="2252194" cy="1690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7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7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269" name="Google Shape;269;p7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70" name="Google Shape;270;p7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271" name="Google Shape;271;p7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72" name="Google Shape;272;p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0" name="Google Shape;28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59200" y="3594056"/>
            <a:ext cx="1084800" cy="1549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9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p9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284" name="Google Shape;284;p9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285" name="Google Shape;285;p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0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10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291" name="Google Shape;291;p10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292" name="Google Shape;292;p1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1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1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CE18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lack Ops One"/>
              <a:buChar char="•"/>
              <a:defRPr sz="21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lack Ops One"/>
              <a:buChar char="•"/>
              <a:defRPr sz="18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Black Ops One"/>
              <a:buChar char="•"/>
              <a:defRPr sz="15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ack Ops One"/>
              <a:buChar char="•"/>
              <a:defRPr sz="14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ack Ops One"/>
              <a:buChar char="•"/>
              <a:defRPr sz="14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ack Ops One"/>
              <a:buChar char="•"/>
              <a:defRPr sz="14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ack Ops One"/>
              <a:buChar char="•"/>
              <a:defRPr sz="14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ack Ops One"/>
              <a:buChar char="•"/>
              <a:defRPr sz="14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lack Ops One"/>
              <a:buChar char="•"/>
              <a:defRPr sz="14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Font typeface="Black Ops One"/>
              <a:buNone/>
              <a:defRPr sz="900" i="0" u="none" strike="noStrike" cap="none">
                <a:solidFill>
                  <a:srgbClr val="888888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Font typeface="Black Ops One"/>
              <a:buNone/>
              <a:defRPr sz="14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Font typeface="Black Ops One"/>
              <a:buNone/>
              <a:defRPr sz="14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Font typeface="Black Ops One"/>
              <a:buNone/>
              <a:defRPr sz="14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Font typeface="Black Ops One"/>
              <a:buNone/>
              <a:defRPr sz="14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Font typeface="Black Ops One"/>
              <a:buNone/>
              <a:defRPr sz="14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Font typeface="Black Ops One"/>
              <a:buNone/>
              <a:defRPr sz="14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Font typeface="Black Ops One"/>
              <a:buNone/>
              <a:defRPr sz="14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Font typeface="Black Ops One"/>
              <a:buNone/>
              <a:defRPr sz="14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Font typeface="Black Ops One"/>
              <a:buNone/>
              <a:defRPr sz="900" i="0" u="none" strike="noStrike" cap="none">
                <a:solidFill>
                  <a:srgbClr val="888888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Font typeface="Black Ops One"/>
              <a:buNone/>
              <a:defRPr sz="14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Font typeface="Black Ops One"/>
              <a:buNone/>
              <a:defRPr sz="14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Font typeface="Black Ops One"/>
              <a:buNone/>
              <a:defRPr sz="14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Font typeface="Black Ops One"/>
              <a:buNone/>
              <a:defRPr sz="14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Font typeface="Black Ops One"/>
              <a:buNone/>
              <a:defRPr sz="14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Font typeface="Black Ops One"/>
              <a:buNone/>
              <a:defRPr sz="14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Font typeface="Black Ops One"/>
              <a:buNone/>
              <a:defRPr sz="14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Font typeface="Black Ops One"/>
              <a:buNone/>
              <a:defRPr sz="1400" i="0" u="none" strike="noStrike" cap="none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i="0" u="none" strike="noStrike" cap="none">
                <a:solidFill>
                  <a:srgbClr val="888888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1pPr>
            <a:lvl2pPr marL="0" marR="0" lvl="1" indent="0" algn="r" rtl="0">
              <a:spcBef>
                <a:spcPts val="0"/>
              </a:spcBef>
              <a:buNone/>
              <a:defRPr sz="900" i="0" u="none" strike="noStrike" cap="none">
                <a:solidFill>
                  <a:srgbClr val="888888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2pPr>
            <a:lvl3pPr marL="0" marR="0" lvl="2" indent="0" algn="r" rtl="0">
              <a:spcBef>
                <a:spcPts val="0"/>
              </a:spcBef>
              <a:buNone/>
              <a:defRPr sz="900" i="0" u="none" strike="noStrike" cap="none">
                <a:solidFill>
                  <a:srgbClr val="888888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3pPr>
            <a:lvl4pPr marL="0" marR="0" lvl="3" indent="0" algn="r" rtl="0">
              <a:spcBef>
                <a:spcPts val="0"/>
              </a:spcBef>
              <a:buNone/>
              <a:defRPr sz="900" i="0" u="none" strike="noStrike" cap="none">
                <a:solidFill>
                  <a:srgbClr val="888888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4pPr>
            <a:lvl5pPr marL="0" marR="0" lvl="4" indent="0" algn="r" rtl="0">
              <a:spcBef>
                <a:spcPts val="0"/>
              </a:spcBef>
              <a:buNone/>
              <a:defRPr sz="900" i="0" u="none" strike="noStrike" cap="none">
                <a:solidFill>
                  <a:srgbClr val="888888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5pPr>
            <a:lvl6pPr marL="0" marR="0" lvl="5" indent="0" algn="r" rtl="0">
              <a:spcBef>
                <a:spcPts val="0"/>
              </a:spcBef>
              <a:buNone/>
              <a:defRPr sz="900" i="0" u="none" strike="noStrike" cap="none">
                <a:solidFill>
                  <a:srgbClr val="888888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6pPr>
            <a:lvl7pPr marL="0" marR="0" lvl="6" indent="0" algn="r" rtl="0">
              <a:spcBef>
                <a:spcPts val="0"/>
              </a:spcBef>
              <a:buNone/>
              <a:defRPr sz="900" i="0" u="none" strike="noStrike" cap="none">
                <a:solidFill>
                  <a:srgbClr val="888888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7pPr>
            <a:lvl8pPr marL="0" marR="0" lvl="7" indent="0" algn="r" rtl="0">
              <a:spcBef>
                <a:spcPts val="0"/>
              </a:spcBef>
              <a:buNone/>
              <a:defRPr sz="900" i="0" u="none" strike="noStrike" cap="none">
                <a:solidFill>
                  <a:srgbClr val="888888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8pPr>
            <a:lvl9pPr marL="0" marR="0" lvl="8" indent="0" algn="r" rtl="0">
              <a:spcBef>
                <a:spcPts val="0"/>
              </a:spcBef>
              <a:buNone/>
              <a:defRPr sz="900" i="0" u="none" strike="noStrike" cap="none">
                <a:solidFill>
                  <a:srgbClr val="888888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" name="Google Shape;10;p1"/>
          <p:cNvGrpSpPr/>
          <p:nvPr/>
        </p:nvGrpSpPr>
        <p:grpSpPr>
          <a:xfrm>
            <a:off x="-37" y="-7"/>
            <a:ext cx="9144066" cy="223425"/>
            <a:chOff x="1" y="3253775"/>
            <a:chExt cx="12192088" cy="297900"/>
          </a:xfrm>
        </p:grpSpPr>
        <p:sp>
          <p:nvSpPr>
            <p:cNvPr id="11" name="Google Shape;11;p1"/>
            <p:cNvSpPr/>
            <p:nvPr/>
          </p:nvSpPr>
          <p:spPr>
            <a:xfrm rot="10800000" flipH="1">
              <a:off x="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 rot="10800000" flipH="1">
              <a:off x="33748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 rot="10800000" flipH="1">
              <a:off x="67497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 rot="10800000" flipH="1">
              <a:off x="101245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 rot="10800000" flipH="1">
              <a:off x="134994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 rot="10800000" flipH="1">
              <a:off x="168742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 rot="10800000" flipH="1">
              <a:off x="202491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 rot="10800000" flipH="1">
              <a:off x="236239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 rot="10800000" flipH="1">
              <a:off x="269988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 rot="10800000" flipH="1">
              <a:off x="303736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 rot="10800000" flipH="1">
              <a:off x="337485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 rot="10800000" flipH="1">
              <a:off x="371233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 rot="10800000" flipH="1">
              <a:off x="404982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 rot="10800000" flipH="1">
              <a:off x="438730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 rot="10800000" flipH="1">
              <a:off x="472479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 rot="10800000" flipH="1">
              <a:off x="506227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 rot="10800000" flipH="1">
              <a:off x="539976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 rot="10800000" flipH="1">
              <a:off x="573724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 rot="10800000" flipH="1">
              <a:off x="607473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 rot="10800000" flipH="1">
              <a:off x="641221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 rot="10800000" flipH="1">
              <a:off x="674970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 rot="10800000" flipH="1">
              <a:off x="708718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 rot="10800000" flipH="1">
              <a:off x="742467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 rot="10800000" flipH="1">
              <a:off x="776215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 rot="10800000" flipH="1">
              <a:off x="809964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 rot="10800000" flipH="1">
              <a:off x="843712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 rot="10800000" flipH="1">
              <a:off x="877461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 rot="10800000" flipH="1">
              <a:off x="911209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 rot="10800000" flipH="1">
              <a:off x="944958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 rot="10800000" flipH="1">
              <a:off x="978706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 rot="10800000" flipH="1">
              <a:off x="1012455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 rot="10800000" flipH="1">
              <a:off x="1046203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1"/>
            <p:cNvSpPr/>
            <p:nvPr/>
          </p:nvSpPr>
          <p:spPr>
            <a:xfrm rot="10800000" flipH="1">
              <a:off x="1079952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1"/>
            <p:cNvSpPr/>
            <p:nvPr/>
          </p:nvSpPr>
          <p:spPr>
            <a:xfrm rot="10800000" flipH="1">
              <a:off x="11137006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1"/>
            <p:cNvSpPr/>
            <p:nvPr/>
          </p:nvSpPr>
          <p:spPr>
            <a:xfrm rot="10800000" flipH="1">
              <a:off x="11474491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1"/>
            <p:cNvSpPr/>
            <p:nvPr/>
          </p:nvSpPr>
          <p:spPr>
            <a:xfrm rot="10800000" flipH="1">
              <a:off x="11811989" y="3253775"/>
              <a:ext cx="380100" cy="297900"/>
            </a:xfrm>
            <a:prstGeom prst="parallelogram">
              <a:avLst>
                <a:gd name="adj" fmla="val 6388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" name="Google Shape;47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Font typeface="Black Ops One"/>
              <a:buNone/>
              <a:defRPr sz="33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19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NASA Lunabotics Competition</a:t>
            </a:r>
            <a:endParaRPr dirty="0"/>
          </a:p>
        </p:txBody>
      </p:sp>
      <p:sp>
        <p:nvSpPr>
          <p:cNvPr id="316" name="Google Shape;316;p14"/>
          <p:cNvSpPr txBox="1">
            <a:spLocks noGrp="1"/>
          </p:cNvSpPr>
          <p:nvPr>
            <p:ph type="subTitle" idx="1"/>
          </p:nvPr>
        </p:nvSpPr>
        <p:spPr>
          <a:xfrm>
            <a:off x="1143000" y="2701523"/>
            <a:ext cx="6858000" cy="1899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dirty="0"/>
              <a:t>Ryan Cheng</a:t>
            </a:r>
            <a:br>
              <a:rPr lang="en" dirty="0"/>
            </a:br>
            <a:r>
              <a:rPr lang="en" dirty="0"/>
              <a:t>Joseph Folen</a:t>
            </a:r>
            <a:br>
              <a:rPr lang="en" dirty="0"/>
            </a:br>
            <a:r>
              <a:rPr lang="en" dirty="0"/>
              <a:t>Landon Reynolds</a:t>
            </a:r>
            <a:br>
              <a:rPr lang="en" dirty="0"/>
            </a:br>
            <a:r>
              <a:rPr lang="en" dirty="0"/>
              <a:t>Maxwell Thursby</a:t>
            </a:r>
            <a:br>
              <a:rPr lang="en" dirty="0"/>
            </a:br>
            <a:r>
              <a:rPr lang="en" dirty="0"/>
              <a:t>Blake Williams</a:t>
            </a:r>
            <a:br>
              <a:rPr lang="en" dirty="0"/>
            </a:br>
            <a:r>
              <a:rPr lang="en" dirty="0"/>
              <a:t>Kevin Zheng</a:t>
            </a:r>
            <a:endParaRPr dirty="0"/>
          </a:p>
        </p:txBody>
      </p:sp>
      <p:pic>
        <p:nvPicPr>
          <p:cNvPr id="317" name="Google Shape;31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06578">
            <a:off x="7725" y="3166850"/>
            <a:ext cx="1317775" cy="1976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4894" y="3061238"/>
            <a:ext cx="2509419" cy="24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085625">
            <a:off x="8138834" y="3916960"/>
            <a:ext cx="1288287" cy="1053628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15"/>
          <p:cNvSpPr txBox="1">
            <a:spLocks noGrp="1"/>
          </p:cNvSpPr>
          <p:nvPr>
            <p:ph type="body" idx="1"/>
          </p:nvPr>
        </p:nvSpPr>
        <p:spPr>
          <a:xfrm>
            <a:off x="464100" y="1369225"/>
            <a:ext cx="52941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 fontScale="92500" lnSpcReduction="20000"/>
          </a:bodyPr>
          <a:lstStyle/>
          <a:p>
            <a:pPr marL="228600" lvl="0" indent="-31083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66666"/>
              <a:buChar char="●"/>
            </a:pPr>
            <a:r>
              <a:rPr lang="en"/>
              <a:t>NASA holds an annual lunabotics competition, where schools nationwide compete to build the best lunar robotics system</a:t>
            </a: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228600" lvl="0" indent="-31083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66666"/>
              <a:buChar char="●"/>
            </a:pPr>
            <a:r>
              <a:rPr lang="en"/>
              <a:t>Previous years’ robots have faced significant challenges</a:t>
            </a: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228600" lvl="0" indent="-31083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66666"/>
              <a:buChar char="●"/>
            </a:pPr>
            <a:r>
              <a:rPr lang="en"/>
              <a:t>Our goal for this year is to fix as many of the past mistakes as possible</a:t>
            </a:r>
            <a:endParaRPr/>
          </a:p>
        </p:txBody>
      </p:sp>
      <p:sp>
        <p:nvSpPr>
          <p:cNvPr id="325" name="Google Shape;325;p15"/>
          <p:cNvSpPr txBox="1">
            <a:spLocks noGrp="1"/>
          </p:cNvSpPr>
          <p:nvPr>
            <p:ph type="title"/>
          </p:nvPr>
        </p:nvSpPr>
        <p:spPr>
          <a:xfrm>
            <a:off x="464100" y="597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Abstract</a:t>
            </a:r>
            <a:endParaRPr/>
          </a:p>
        </p:txBody>
      </p:sp>
      <p:pic>
        <p:nvPicPr>
          <p:cNvPr id="326" name="Google Shape;32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15749" y="560300"/>
            <a:ext cx="2246799" cy="28895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6"/>
          <p:cNvSpPr txBox="1">
            <a:spLocks noGrp="1"/>
          </p:cNvSpPr>
          <p:nvPr>
            <p:ph type="title"/>
          </p:nvPr>
        </p:nvSpPr>
        <p:spPr>
          <a:xfrm>
            <a:off x="464100" y="5974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332" name="Google Shape;332;p16"/>
          <p:cNvSpPr txBox="1">
            <a:spLocks noGrp="1"/>
          </p:cNvSpPr>
          <p:nvPr>
            <p:ph type="body" idx="1"/>
          </p:nvPr>
        </p:nvSpPr>
        <p:spPr>
          <a:xfrm>
            <a:off x="464100" y="1304875"/>
            <a:ext cx="4902600" cy="3416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228600" lvl="0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Unreliable communication system</a:t>
            </a:r>
            <a:endParaRPr sz="1100" dirty="0">
              <a:solidFill>
                <a:srgbClr val="0000FF"/>
              </a:solidFill>
            </a:endParaRPr>
          </a:p>
          <a:p>
            <a:pPr marL="228600" lvl="0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Electromagnetic interference</a:t>
            </a:r>
            <a:endParaRPr dirty="0"/>
          </a:p>
          <a:p>
            <a:pPr marL="228600" lvl="0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Cumbersome robot testing</a:t>
            </a:r>
            <a:endParaRPr dirty="0"/>
          </a:p>
          <a:p>
            <a:pPr marL="228600" lvl="0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Unsatisfactory GUI</a:t>
            </a:r>
            <a:endParaRPr dirty="0"/>
          </a:p>
          <a:p>
            <a:pPr marL="228600" lvl="0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No additional cameras for arena awareness</a:t>
            </a:r>
            <a:endParaRPr dirty="0"/>
          </a:p>
        </p:txBody>
      </p:sp>
      <p:pic>
        <p:nvPicPr>
          <p:cNvPr id="333" name="Google Shape;33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4075" y="743725"/>
            <a:ext cx="1900675" cy="1109000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34" name="Google Shape;33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99296" y="1082525"/>
            <a:ext cx="1604774" cy="2138949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35" name="Google Shape;335;p16"/>
          <p:cNvSpPr txBox="1"/>
          <p:nvPr/>
        </p:nvSpPr>
        <p:spPr>
          <a:xfrm>
            <a:off x="5813400" y="3180050"/>
            <a:ext cx="1355100" cy="8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rPr>
              <a:t>heavy</a:t>
            </a:r>
            <a:endParaRPr sz="2100">
              <a:solidFill>
                <a:schemeClr val="dk1"/>
              </a:solidFill>
              <a:latin typeface="Black Ops One"/>
              <a:ea typeface="Black Ops One"/>
              <a:cs typeface="Black Ops One"/>
              <a:sym typeface="Black Ops One"/>
            </a:endParaRPr>
          </a:p>
        </p:txBody>
      </p:sp>
      <p:cxnSp>
        <p:nvCxnSpPr>
          <p:cNvPr id="336" name="Google Shape;336;p16"/>
          <p:cNvCxnSpPr>
            <a:stCxn id="335" idx="0"/>
          </p:cNvCxnSpPr>
          <p:nvPr/>
        </p:nvCxnSpPr>
        <p:spPr>
          <a:xfrm rot="10800000">
            <a:off x="6490950" y="2671850"/>
            <a:ext cx="0" cy="508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7" name="Google Shape;337;p16"/>
          <p:cNvCxnSpPr/>
          <p:nvPr/>
        </p:nvCxnSpPr>
        <p:spPr>
          <a:xfrm>
            <a:off x="6490950" y="2671850"/>
            <a:ext cx="670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1376" y="3750775"/>
            <a:ext cx="2472626" cy="1392724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17"/>
          <p:cNvSpPr txBox="1">
            <a:spLocks noGrp="1"/>
          </p:cNvSpPr>
          <p:nvPr>
            <p:ph type="body" idx="1"/>
          </p:nvPr>
        </p:nvSpPr>
        <p:spPr>
          <a:xfrm>
            <a:off x="464100" y="1292950"/>
            <a:ext cx="8368200" cy="3670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228600" lvl="0" indent="-355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Update communications systems </a:t>
            </a:r>
            <a:endParaRPr sz="2000"/>
          </a:p>
          <a:p>
            <a:pPr marL="228600" lvl="0" indent="-355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Build a comprehensive simulation</a:t>
            </a:r>
            <a:endParaRPr sz="2000"/>
          </a:p>
          <a:p>
            <a:pPr marL="228600" lvl="0" indent="-355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Implement full autonomy using stereo camera system</a:t>
            </a:r>
            <a:endParaRPr sz="2000"/>
          </a:p>
          <a:p>
            <a:pPr marL="228600" lvl="0" indent="-355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Adjust the GUI to make information easier to read</a:t>
            </a:r>
            <a:endParaRPr sz="2000"/>
          </a:p>
          <a:p>
            <a:pPr marL="228600" lvl="0" indent="-355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Implement deployable awareness camera</a:t>
            </a:r>
            <a:endParaRPr sz="2000"/>
          </a:p>
        </p:txBody>
      </p:sp>
      <p:sp>
        <p:nvSpPr>
          <p:cNvPr id="344" name="Google Shape;344;p17"/>
          <p:cNvSpPr txBox="1">
            <a:spLocks noGrp="1"/>
          </p:cNvSpPr>
          <p:nvPr>
            <p:ph type="title"/>
          </p:nvPr>
        </p:nvSpPr>
        <p:spPr>
          <a:xfrm>
            <a:off x="464100" y="597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pic>
        <p:nvPicPr>
          <p:cNvPr id="345" name="Google Shape;34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1375" y="454025"/>
            <a:ext cx="672225" cy="48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17675" y="846971"/>
            <a:ext cx="1558249" cy="108715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47" name="Google Shape;347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59750" y="3518850"/>
            <a:ext cx="877575" cy="1319575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8"/>
          <p:cNvSpPr txBox="1">
            <a:spLocks noGrp="1"/>
          </p:cNvSpPr>
          <p:nvPr>
            <p:ph type="title"/>
          </p:nvPr>
        </p:nvSpPr>
        <p:spPr>
          <a:xfrm>
            <a:off x="464100" y="5974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353" name="Google Shape;353;p18"/>
          <p:cNvSpPr txBox="1">
            <a:spLocks noGrp="1"/>
          </p:cNvSpPr>
          <p:nvPr>
            <p:ph type="body" idx="4294967295"/>
          </p:nvPr>
        </p:nvSpPr>
        <p:spPr>
          <a:xfrm>
            <a:off x="464100" y="1304875"/>
            <a:ext cx="6011400" cy="3416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900"/>
              <a:t>Key Concepts </a:t>
            </a:r>
            <a:endParaRPr sz="1900"/>
          </a:p>
          <a:p>
            <a:pPr marL="228600" lvl="0" indent="-3492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Char char="•"/>
            </a:pPr>
            <a:r>
              <a:rPr lang="en" sz="1900"/>
              <a:t>BP-1, ROS2, Jetson Orin Nano, CAN Bus, ROS Gazebo, GTKMM, ZED API, UDP</a:t>
            </a:r>
            <a:endParaRPr sz="1900"/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900"/>
              <a:t>Related Work</a:t>
            </a:r>
            <a:endParaRPr sz="1900"/>
          </a:p>
          <a:p>
            <a:pPr marL="228600" lvl="0" indent="-3492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Char char="•"/>
            </a:pPr>
            <a:r>
              <a:rPr lang="en" sz="1900"/>
              <a:t>Previous years’ robots</a:t>
            </a:r>
            <a:endParaRPr sz="1900"/>
          </a:p>
          <a:p>
            <a:pPr marL="914400" lvl="0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" sz="1900"/>
              <a:t>Skinny</a:t>
            </a:r>
            <a:endParaRPr sz="1900"/>
          </a:p>
          <a:p>
            <a:pPr marL="914400" lvl="0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" sz="1900"/>
              <a:t>Spinner</a:t>
            </a:r>
            <a:endParaRPr sz="1900"/>
          </a:p>
          <a:p>
            <a:pPr marL="914400" lvl="0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" sz="1900"/>
              <a:t>Scoop</a:t>
            </a:r>
            <a:endParaRPr sz="1900"/>
          </a:p>
          <a:p>
            <a:pPr marL="914400" lvl="0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" sz="1900"/>
              <a:t>Shovel</a:t>
            </a:r>
            <a:endParaRPr sz="1900"/>
          </a:p>
        </p:txBody>
      </p:sp>
      <p:pic>
        <p:nvPicPr>
          <p:cNvPr id="354" name="Google Shape;35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7925" y="4574225"/>
            <a:ext cx="856975" cy="48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7350" y="1871075"/>
            <a:ext cx="2365826" cy="1570775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56" name="Google Shape;35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25875" y="3067601"/>
            <a:ext cx="1938775" cy="1938775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57" name="Google Shape;357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02550" y="412634"/>
            <a:ext cx="1938775" cy="1102889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58" name="Google Shape;358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64844" y="314157"/>
            <a:ext cx="1299800" cy="1299825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3000" y="3668050"/>
            <a:ext cx="2742699" cy="1544851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19"/>
          <p:cNvSpPr txBox="1">
            <a:spLocks noGrp="1"/>
          </p:cNvSpPr>
          <p:nvPr>
            <p:ph type="body" idx="1"/>
          </p:nvPr>
        </p:nvSpPr>
        <p:spPr>
          <a:xfrm>
            <a:off x="464100" y="1369225"/>
            <a:ext cx="36552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228600" lvl="0" indent="-317500" algn="l" rtl="0"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Fully autonomous but can be controlled (WiFi)</a:t>
            </a:r>
            <a:endParaRPr/>
          </a:p>
          <a:p>
            <a:pPr marL="228600" lvl="0" indent="-317500" algn="l" rtl="0"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Camera feed for navigation</a:t>
            </a:r>
            <a:endParaRPr/>
          </a:p>
          <a:p>
            <a:pPr marL="228600" lvl="0" indent="-317500" algn="l" rtl="0"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Driver can take control using the joystick.</a:t>
            </a:r>
            <a:endParaRPr/>
          </a:p>
        </p:txBody>
      </p:sp>
      <p:sp>
        <p:nvSpPr>
          <p:cNvPr id="365" name="Google Shape;365;p19"/>
          <p:cNvSpPr txBox="1">
            <a:spLocks noGrp="1"/>
          </p:cNvSpPr>
          <p:nvPr>
            <p:ph type="title"/>
          </p:nvPr>
        </p:nvSpPr>
        <p:spPr>
          <a:xfrm>
            <a:off x="464100" y="597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</a:t>
            </a:r>
            <a:endParaRPr/>
          </a:p>
        </p:txBody>
      </p:sp>
      <p:pic>
        <p:nvPicPr>
          <p:cNvPr id="366" name="Google Shape;366;p19"/>
          <p:cNvPicPr preferRelativeResize="0"/>
          <p:nvPr/>
        </p:nvPicPr>
        <p:blipFill rotWithShape="1">
          <a:blip r:embed="rId4">
            <a:alphaModFix/>
          </a:blip>
          <a:srcRect b="17464"/>
          <a:stretch/>
        </p:blipFill>
        <p:spPr>
          <a:xfrm>
            <a:off x="3877350" y="252250"/>
            <a:ext cx="5266646" cy="32602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5351" y="3976500"/>
            <a:ext cx="2465649" cy="1388801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20"/>
          <p:cNvSpPr txBox="1">
            <a:spLocks noGrp="1"/>
          </p:cNvSpPr>
          <p:nvPr>
            <p:ph type="body" idx="1"/>
          </p:nvPr>
        </p:nvSpPr>
        <p:spPr>
          <a:xfrm>
            <a:off x="464100" y="1369225"/>
            <a:ext cx="80514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 lnSpcReduction="10000"/>
          </a:bodyPr>
          <a:lstStyle/>
          <a:p>
            <a:pPr marL="228600" lvl="0" indent="-317500" algn="l" rtl="0"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Robot dimensions, maximum mass, and navigation</a:t>
            </a:r>
            <a:endParaRPr/>
          </a:p>
          <a:p>
            <a:pPr marL="2286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robot should be autonomous to help gain extra points</a:t>
            </a:r>
            <a:endParaRPr/>
          </a:p>
          <a:p>
            <a:pPr marL="2286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robot needs to have a bucket to pick up piles of dirt</a:t>
            </a:r>
            <a:endParaRPr/>
          </a:p>
          <a:p>
            <a:pPr marL="2286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robot must avoid any obstacles during testing and the competition</a:t>
            </a:r>
            <a:endParaRPr/>
          </a:p>
          <a:p>
            <a:pPr marL="2286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Joystick that allows basic driving controls and bucket movement</a:t>
            </a:r>
            <a:endParaRPr/>
          </a:p>
          <a:p>
            <a:pPr marL="2286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Runtime requirement that the robot must         achieve during the competition and testing</a:t>
            </a:r>
            <a:endParaRPr/>
          </a:p>
        </p:txBody>
      </p:sp>
      <p:sp>
        <p:nvSpPr>
          <p:cNvPr id="373" name="Google Shape;373;p20"/>
          <p:cNvSpPr txBox="1">
            <a:spLocks noGrp="1"/>
          </p:cNvSpPr>
          <p:nvPr>
            <p:ph type="title"/>
          </p:nvPr>
        </p:nvSpPr>
        <p:spPr>
          <a:xfrm>
            <a:off x="464100" y="597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</a:t>
            </a:r>
            <a:endParaRPr/>
          </a:p>
        </p:txBody>
      </p:sp>
      <p:pic>
        <p:nvPicPr>
          <p:cNvPr id="374" name="Google Shape;37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46500" y="292575"/>
            <a:ext cx="1251025" cy="10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1"/>
          <p:cNvSpPr txBox="1">
            <a:spLocks noGrp="1"/>
          </p:cNvSpPr>
          <p:nvPr>
            <p:ph type="body" idx="1"/>
          </p:nvPr>
        </p:nvSpPr>
        <p:spPr>
          <a:xfrm>
            <a:off x="464100" y="1300650"/>
            <a:ext cx="8368200" cy="3268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 dirty="0">
                <a:solidFill>
                  <a:schemeClr val="dk1"/>
                </a:solidFill>
              </a:rPr>
              <a:t>Ryan Cheng </a:t>
            </a:r>
            <a:r>
              <a:rPr lang="en" sz="1700" dirty="0">
                <a:solidFill>
                  <a:schemeClr val="dk1"/>
                </a:solidFill>
              </a:rPr>
              <a:t>– responsible for refinement of the GUI</a:t>
            </a:r>
            <a:endParaRPr sz="1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 dirty="0">
                <a:solidFill>
                  <a:schemeClr val="dk1"/>
                </a:solidFill>
              </a:rPr>
              <a:t>Joseph Folen </a:t>
            </a:r>
            <a:r>
              <a:rPr lang="en" sz="1700" dirty="0">
                <a:solidFill>
                  <a:schemeClr val="dk1"/>
                </a:solidFill>
              </a:rPr>
              <a:t>–</a:t>
            </a:r>
            <a:r>
              <a:rPr lang="en" sz="1700" dirty="0"/>
              <a:t> </a:t>
            </a:r>
            <a:r>
              <a:rPr lang="en" sz="1700" dirty="0">
                <a:solidFill>
                  <a:schemeClr val="dk1"/>
                </a:solidFill>
              </a:rPr>
              <a:t>responsible for revising the communication system and protocols for improved reliability</a:t>
            </a:r>
            <a:endParaRPr sz="1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 dirty="0">
                <a:solidFill>
                  <a:schemeClr val="dk1"/>
                </a:solidFill>
              </a:rPr>
              <a:t>Landon Reynolds</a:t>
            </a:r>
            <a:r>
              <a:rPr lang="en" sz="1700" dirty="0">
                <a:solidFill>
                  <a:schemeClr val="dk1"/>
                </a:solidFill>
              </a:rPr>
              <a:t> –</a:t>
            </a:r>
            <a:r>
              <a:rPr lang="en" sz="1700" b="1" dirty="0">
                <a:solidFill>
                  <a:schemeClr val="dk1"/>
                </a:solidFill>
              </a:rPr>
              <a:t> </a:t>
            </a:r>
            <a:r>
              <a:rPr lang="en" sz="1700" dirty="0">
                <a:solidFill>
                  <a:schemeClr val="dk1"/>
                </a:solidFill>
              </a:rPr>
              <a:t>responsible for refinement of the GUI</a:t>
            </a:r>
            <a:endParaRPr sz="1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 dirty="0">
                <a:solidFill>
                  <a:schemeClr val="dk1"/>
                </a:solidFill>
              </a:rPr>
              <a:t>Maxwell Thursby </a:t>
            </a:r>
            <a:r>
              <a:rPr lang="en" sz="1700" dirty="0">
                <a:solidFill>
                  <a:schemeClr val="dk1"/>
                </a:solidFill>
              </a:rPr>
              <a:t>– responsible for the implementation of the simulation software a</a:t>
            </a:r>
            <a:r>
              <a:rPr lang="en" sz="1700" dirty="0"/>
              <a:t>nd</a:t>
            </a:r>
            <a:r>
              <a:rPr lang="en" sz="1700" dirty="0">
                <a:solidFill>
                  <a:schemeClr val="dk1"/>
                </a:solidFill>
              </a:rPr>
              <a:t> optimization of the electrical components of the robot</a:t>
            </a:r>
            <a:endParaRPr sz="1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 dirty="0">
                <a:solidFill>
                  <a:schemeClr val="dk1"/>
                </a:solidFill>
              </a:rPr>
              <a:t>Blake Williams </a:t>
            </a:r>
            <a:r>
              <a:rPr lang="en" sz="1700" dirty="0">
                <a:solidFill>
                  <a:schemeClr val="dk1"/>
                </a:solidFill>
              </a:rPr>
              <a:t>– </a:t>
            </a:r>
            <a:r>
              <a:rPr lang="en" sz="1700" dirty="0"/>
              <a:t>responsible for revising the communication system and protocols for improved reliability</a:t>
            </a:r>
            <a:endParaRPr sz="1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 dirty="0">
                <a:solidFill>
                  <a:schemeClr val="dk1"/>
                </a:solidFill>
              </a:rPr>
              <a:t>Kevin Zheng </a:t>
            </a:r>
            <a:r>
              <a:rPr lang="en" sz="1700" dirty="0">
                <a:solidFill>
                  <a:schemeClr val="dk1"/>
                </a:solidFill>
              </a:rPr>
              <a:t>– </a:t>
            </a:r>
            <a:r>
              <a:rPr lang="en" sz="1700" dirty="0"/>
              <a:t>responsible for the implementation of the </a:t>
            </a:r>
            <a:br>
              <a:rPr lang="en" sz="1700" dirty="0"/>
            </a:br>
            <a:r>
              <a:rPr lang="en" sz="1700" dirty="0"/>
              <a:t>simulation software and optimization of the electrical </a:t>
            </a:r>
            <a:br>
              <a:rPr lang="en" sz="1700" dirty="0"/>
            </a:br>
            <a:r>
              <a:rPr lang="en" sz="1700" dirty="0"/>
              <a:t>components of the robot</a:t>
            </a:r>
            <a:endParaRPr sz="1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700" dirty="0"/>
          </a:p>
        </p:txBody>
      </p:sp>
      <p:pic>
        <p:nvPicPr>
          <p:cNvPr id="380" name="Google Shape;38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3843" y="3867709"/>
            <a:ext cx="1122695" cy="1209375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21"/>
          <p:cNvSpPr txBox="1">
            <a:spLocks noGrp="1"/>
          </p:cNvSpPr>
          <p:nvPr>
            <p:ph type="title"/>
          </p:nvPr>
        </p:nvSpPr>
        <p:spPr>
          <a:xfrm>
            <a:off x="464100" y="597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Personnel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2"/>
          <p:cNvSpPr txBox="1">
            <a:spLocks noGrp="1"/>
          </p:cNvSpPr>
          <p:nvPr>
            <p:ph type="ctrTitle" idx="4294967295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Questions?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ree">
      <a:dk1>
        <a:srgbClr val="000000"/>
      </a:dk1>
      <a:lt1>
        <a:srgbClr val="FFFFFF"/>
      </a:lt1>
      <a:dk2>
        <a:srgbClr val="44546A"/>
      </a:dk2>
      <a:lt2>
        <a:srgbClr val="7030A0"/>
      </a:lt2>
      <a:accent1>
        <a:srgbClr val="F59E1D"/>
      </a:accent1>
      <a:accent2>
        <a:srgbClr val="FCCE18"/>
      </a:accent2>
      <a:accent3>
        <a:srgbClr val="4AC0DC"/>
      </a:accent3>
      <a:accent4>
        <a:srgbClr val="2097A6"/>
      </a:accent4>
      <a:accent5>
        <a:srgbClr val="8B5E3B"/>
      </a:accent5>
      <a:accent6>
        <a:srgbClr val="C49A6C"/>
      </a:accent6>
      <a:hlink>
        <a:srgbClr val="BF2424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323</Words>
  <Application>Microsoft Office PowerPoint</Application>
  <PresentationFormat>On-screen Show (16:9)</PresentationFormat>
  <Paragraphs>50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Black Ops One</vt:lpstr>
      <vt:lpstr>Calibri</vt:lpstr>
      <vt:lpstr>Office Theme</vt:lpstr>
      <vt:lpstr>Team 19 NASA Lunabotics Competition</vt:lpstr>
      <vt:lpstr>Abstract</vt:lpstr>
      <vt:lpstr>Problem</vt:lpstr>
      <vt:lpstr>Objective</vt:lpstr>
      <vt:lpstr>Background</vt:lpstr>
      <vt:lpstr>Use Cases</vt:lpstr>
      <vt:lpstr>Requirements</vt:lpstr>
      <vt:lpstr>Key Personnel</vt:lpstr>
      <vt:lpstr>Questions?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Blake Williams</cp:lastModifiedBy>
  <cp:revision>1</cp:revision>
  <dcterms:modified xsi:type="dcterms:W3CDTF">2024-10-07T04:50:24Z</dcterms:modified>
</cp:coreProperties>
</file>